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9"/>
  </p:notesMasterIdLst>
  <p:sldIdLst>
    <p:sldId id="256" r:id="rId2"/>
    <p:sldId id="257" r:id="rId3"/>
    <p:sldId id="258" r:id="rId4"/>
    <p:sldId id="259" r:id="rId5"/>
    <p:sldId id="260" r:id="rId6"/>
    <p:sldId id="261" r:id="rId7"/>
    <p:sldId id="263"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Sadie Ward" initials="SW" lastIdx="9" clrIdx="0">
    <p:extLst>
      <p:ext uri="{19B8F6BF-5375-455C-9EA6-DF929625EA0E}">
        <p15:presenceInfo xmlns:p15="http://schemas.microsoft.com/office/powerpoint/2012/main" userId="Sadie Ward" providerId="None"/>
      </p:ext>
    </p:extLst>
  </p:cmAuthor>
  <p:cmAuthor id="6" name="Rogers, Kimberly B. (CDC/OID/NCEZID)" initials="RKB(" lastIdx="1" clrIdx="1">
    <p:extLst>
      <p:ext uri="{19B8F6BF-5375-455C-9EA6-DF929625EA0E}">
        <p15:presenceInfo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77952" autoAdjust="0"/>
  </p:normalViewPr>
  <p:slideViewPr>
    <p:cSldViewPr snapToGrid="0">
      <p:cViewPr varScale="1">
        <p:scale>
          <a:sx n="81" d="100"/>
          <a:sy n="81" d="100"/>
        </p:scale>
        <p:origin x="103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4/24/2019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let’s bring all this</a:t>
            </a:r>
            <a:r>
              <a:rPr lang="en-US" baseline="0" dirty="0" smtClean="0"/>
              <a:t> together to end our day with group work and presentations!  At MTP we want you to get very used to group work and very accustomed to standing up in front of other people and presenting. Remember a presentation is part of your final work here at MTP, and we’ll give you many opportunities throughout these two weeks to practice.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what is our goal here?</a:t>
            </a:r>
          </a:p>
          <a:p>
            <a:endParaRPr lang="en-US" dirty="0" smtClean="0"/>
          </a:p>
          <a:p>
            <a:r>
              <a:rPr lang="en-US" dirty="0" smtClean="0"/>
              <a:t>Our goal is to take the guidance we reviewed today– conducting a risk assessment</a:t>
            </a:r>
            <a:r>
              <a:rPr lang="en-US" baseline="0" dirty="0" smtClean="0"/>
              <a:t>—and turn it back into the work you do each day. Remember at MTP you are responsible for cascading the training down to your staff at your POE. So when you are conducting these activities—and we will do one at the end of every day—think about how you are going to cascade this training to others.</a:t>
            </a:r>
          </a:p>
          <a:p>
            <a:endParaRPr lang="en-US" baseline="0" dirty="0" smtClean="0"/>
          </a:p>
          <a:p>
            <a:r>
              <a:rPr lang="en-US" baseline="0" dirty="0" smtClean="0"/>
              <a:t>This activity also means getting used to the groups you have been assigned to and practicing your oral presentation skills!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907739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have learned a lot today about conducting</a:t>
            </a:r>
            <a:r>
              <a:rPr lang="en-US" baseline="0" dirty="0" smtClean="0"/>
              <a:t> a risk assessment from start to finish. </a:t>
            </a:r>
          </a:p>
          <a:p>
            <a:endParaRPr lang="en-US" baseline="0" dirty="0" smtClean="0"/>
          </a:p>
          <a:p>
            <a:r>
              <a:rPr lang="en-US" baseline="0" dirty="0" smtClean="0"/>
              <a:t>So here’s what you are being asked to do. We are asking each of the groups to take 20 minutes and discuss the following:</a:t>
            </a:r>
          </a:p>
          <a:p>
            <a:endParaRPr lang="en-US" baseline="0" dirty="0" smtClean="0"/>
          </a:p>
          <a:p>
            <a:r>
              <a:rPr lang="en-US" baseline="0" dirty="0" smtClean="0"/>
              <a:t>What are the two key items today that are most important to cascade down to your POE? Be specific. </a:t>
            </a:r>
          </a:p>
          <a:p>
            <a:endParaRPr lang="en-US" baseline="0" dirty="0" smtClean="0"/>
          </a:p>
          <a:p>
            <a:r>
              <a:rPr lang="en-US" baseline="0" dirty="0" smtClean="0"/>
              <a:t>Also discuss some methods your group is thinking about that will work well for training your staff back home at your POE. How will you train them in this activity? Brainstorm!</a:t>
            </a:r>
          </a:p>
          <a:p>
            <a:endParaRPr lang="en-US" baseline="0" dirty="0" smtClean="0"/>
          </a:p>
          <a:p>
            <a:r>
              <a:rPr lang="en-US" baseline="0" dirty="0" smtClean="0"/>
              <a:t>And we’ll ask you this everyday. How did what you learn today relate back to IHR? </a:t>
            </a:r>
          </a:p>
          <a:p>
            <a:endParaRPr lang="en-US" baseline="0" dirty="0" smtClean="0"/>
          </a:p>
          <a:p>
            <a:r>
              <a:rPr lang="en-US" baseline="0" dirty="0" smtClean="0"/>
              <a:t>We’ll be coming around the tables to help address any questions you have.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2533999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after you have your 20 minutes of discussion, we’ll be doing more oral presentations!</a:t>
            </a:r>
          </a:p>
          <a:p>
            <a:endParaRPr lang="en-US" baseline="0" dirty="0" smtClean="0"/>
          </a:p>
          <a:p>
            <a:r>
              <a:rPr lang="en-US" baseline="0" dirty="0" smtClean="0"/>
              <a:t>Each group will </a:t>
            </a:r>
            <a:r>
              <a:rPr lang="en-US" baseline="0" smtClean="0"/>
              <a:t>select a spokesperson</a:t>
            </a:r>
            <a:r>
              <a:rPr lang="en-US" baseline="0" dirty="0" smtClean="0"/>
              <a:t>. That person is responsible for talking, but the entire group must go up and support them, so you’ll all be standing.</a:t>
            </a:r>
          </a:p>
          <a:p>
            <a:endParaRPr lang="en-US" baseline="0" dirty="0" smtClean="0"/>
          </a:p>
          <a:p>
            <a:r>
              <a:rPr lang="en-US" baseline="0" dirty="0" smtClean="0"/>
              <a:t>Don’t get disappointed if you do not get to speak this time. We are keeping track of which members of each group present, and we’ll make sure that everyone gets the same number of opportunities to speak.</a:t>
            </a:r>
          </a:p>
          <a:p>
            <a:endParaRPr lang="en-US" baseline="0" dirty="0" smtClean="0"/>
          </a:p>
          <a:p>
            <a:r>
              <a:rPr lang="en-US" baseline="0" dirty="0" smtClean="0"/>
              <a:t>Each group will then have 5 minutes to present on their discussion. We’ll keep time, which is something else we want to teach you during MTP—staying on time during presentations.</a:t>
            </a:r>
          </a:p>
          <a:p>
            <a:endParaRPr lang="en-US" baseline="0" dirty="0" smtClean="0"/>
          </a:p>
          <a:p>
            <a:r>
              <a:rPr lang="en-US" baseline="0" dirty="0" smtClean="0"/>
              <a:t>If you want to use a notes or “cheat sheets” during your presentations, you are welcome to.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759640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we’ll begin</a:t>
            </a:r>
            <a:r>
              <a:rPr lang="en-US" baseline="0" dirty="0" smtClean="0"/>
              <a:t> our 20 minutes for group breakout sessions!</a:t>
            </a:r>
          </a:p>
          <a:p>
            <a:endParaRPr lang="en-US" baseline="0" dirty="0" smtClean="0"/>
          </a:p>
          <a:p>
            <a:r>
              <a:rPr lang="en-US" i="1" baseline="0" dirty="0" smtClean="0"/>
              <a:t>Set the timer for 20 minutes. Two facilitators walk around the room, chatting with each group to ensure they are on the right track.</a:t>
            </a:r>
          </a:p>
          <a:p>
            <a:endParaRPr lang="en-US" i="1" baseline="0" dirty="0" smtClean="0"/>
          </a:p>
          <a:p>
            <a:r>
              <a:rPr lang="en-US" i="1" baseline="0" dirty="0" smtClean="0"/>
              <a:t>Focus ensuring each group is only focusing on the specifics of risk assessments and pay close attention to methodologies in which they want to cascade.</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248371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Introduce</a:t>
            </a:r>
            <a:r>
              <a:rPr lang="en-US" i="1" baseline="0" dirty="0" smtClean="0"/>
              <a:t> each group to come up to the stage, and ensure each has one speaker with the rest in the background. Say you have five minutes to present.</a:t>
            </a:r>
          </a:p>
          <a:p>
            <a:endParaRPr lang="en-US" i="1" baseline="0" dirty="0" smtClean="0"/>
          </a:p>
          <a:p>
            <a:r>
              <a:rPr lang="en-US" i="1" baseline="0" dirty="0" smtClean="0"/>
              <a:t>(Allow 5 minutes for presentation).</a:t>
            </a:r>
          </a:p>
          <a:p>
            <a:endParaRPr lang="en-US" i="1" baseline="0" dirty="0" smtClean="0"/>
          </a:p>
          <a:p>
            <a:r>
              <a:rPr lang="en-US" i="1" baseline="0" dirty="0" smtClean="0"/>
              <a:t>After each presentation, summarize the key points and ask any clarifying questions. Ask the audience for questions. This Q&amp;A process should take approximate 5 minutes. </a:t>
            </a:r>
          </a:p>
          <a:p>
            <a:endParaRPr lang="en-US" i="1" baseline="0" dirty="0" smtClean="0"/>
          </a:p>
          <a:p>
            <a:r>
              <a:rPr lang="en-US" i="1" baseline="0" dirty="0" smtClean="0"/>
              <a:t>Keep this slide up through all three group presentations and Q&amp;A.</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1546456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concludes</a:t>
            </a:r>
            <a:r>
              <a:rPr lang="en-US" baseline="0" dirty="0" smtClean="0"/>
              <a:t> the day. How did you like it? </a:t>
            </a:r>
          </a:p>
          <a:p>
            <a:endParaRPr lang="en-US" i="1" baseline="0" dirty="0" smtClean="0"/>
          </a:p>
          <a:p>
            <a:r>
              <a:rPr lang="en-US" i="1" baseline="0" dirty="0" smtClean="0"/>
              <a:t>Take participant contributions. Remind participant that they can use the comment cards at any time during the training to share their contributions anonymously.</a:t>
            </a:r>
            <a:endParaRPr lang="en-US" baseline="0" dirty="0" smtClean="0"/>
          </a:p>
          <a:p>
            <a:endParaRPr lang="en-US" b="0" i="1" baseline="0" dirty="0" smtClean="0"/>
          </a:p>
          <a:p>
            <a:r>
              <a:rPr lang="en-US" b="0" i="0" baseline="0" dirty="0" smtClean="0"/>
              <a:t>And now, let’s quickly turn in our agendas for tomorrow. </a:t>
            </a:r>
            <a:r>
              <a:rPr lang="en-US" b="0" i="1" baseline="0" dirty="0" smtClean="0"/>
              <a:t>Review </a:t>
            </a:r>
            <a:r>
              <a:rPr lang="en-US" b="0" i="1" baseline="0" smtClean="0"/>
              <a:t>next day’s agenda </a:t>
            </a:r>
            <a:r>
              <a:rPr lang="en-US" b="0" i="1" baseline="0" dirty="0" smtClean="0"/>
              <a:t>and address any questions.</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4063477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4/24/2019</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smtClean="0"/>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4/24/2019</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4/24/2019</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4/24/2019</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4/24/2019</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4/24/2019</a:t>
            </a:fld>
            <a:endParaRPr lang="en-US" dirty="0"/>
          </a:p>
        </p:txBody>
      </p:sp>
      <p:sp>
        <p:nvSpPr>
          <p:cNvPr id="8" name="Footer Placeholder 7"/>
          <p:cNvSpPr>
            <a:spLocks noGrp="1"/>
          </p:cNvSpPr>
          <p:nvPr>
            <p:ph type="ftr" sz="quarter" idx="11"/>
          </p:nvPr>
        </p:nvSpPr>
        <p:spPr/>
        <p:txBody>
          <a:bodyPr/>
          <a:lstStyle/>
          <a:p>
            <a:r>
              <a:rPr lang="en-US"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4/24/2019</a:t>
            </a:fld>
            <a:endParaRPr lang="en-US" dirty="0"/>
          </a:p>
        </p:txBody>
      </p:sp>
      <p:sp>
        <p:nvSpPr>
          <p:cNvPr id="8" name="Footer Placeholder 7"/>
          <p:cNvSpPr>
            <a:spLocks noGrp="1"/>
          </p:cNvSpPr>
          <p:nvPr>
            <p:ph type="ftr" sz="quarter" idx="11"/>
          </p:nvPr>
        </p:nvSpPr>
        <p:spPr/>
        <p:txBody>
          <a:bodyPr/>
          <a:lstStyle/>
          <a:p>
            <a:r>
              <a:rPr lang="en-US"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4/24/2019</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4/24/2019</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4/24/2019</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4/24/2019</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4/24/2019</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4/24/2019</a:t>
            </a:fld>
            <a:endParaRPr lang="en-US" dirty="0"/>
          </a:p>
        </p:txBody>
      </p:sp>
      <p:sp>
        <p:nvSpPr>
          <p:cNvPr id="8" name="Footer Placeholder 7"/>
          <p:cNvSpPr>
            <a:spLocks noGrp="1"/>
          </p:cNvSpPr>
          <p:nvPr>
            <p:ph type="ftr" sz="quarter" idx="11"/>
          </p:nvPr>
        </p:nvSpPr>
        <p:spPr/>
        <p:txBody>
          <a:bodyPr/>
          <a:lstStyle/>
          <a:p>
            <a:r>
              <a:rPr lang="en-US"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4/24/2019</a:t>
            </a:fld>
            <a:endParaRPr lang="en-US" dirty="0"/>
          </a:p>
        </p:txBody>
      </p:sp>
      <p:sp>
        <p:nvSpPr>
          <p:cNvPr id="4" name="Footer Placeholder 3"/>
          <p:cNvSpPr>
            <a:spLocks noGrp="1"/>
          </p:cNvSpPr>
          <p:nvPr>
            <p:ph type="ftr" sz="quarter" idx="11"/>
          </p:nvPr>
        </p:nvSpPr>
        <p:spPr/>
        <p:txBody>
          <a:bodyPr/>
          <a:lstStyle/>
          <a:p>
            <a:r>
              <a:rPr lang="en-US" smtClean="0"/>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4/24/2019</a:t>
            </a:fld>
            <a:endParaRPr lang="en-US" dirty="0"/>
          </a:p>
        </p:txBody>
      </p:sp>
      <p:sp>
        <p:nvSpPr>
          <p:cNvPr id="3" name="Footer Placeholder 2"/>
          <p:cNvSpPr>
            <a:spLocks noGrp="1"/>
          </p:cNvSpPr>
          <p:nvPr>
            <p:ph type="ftr" sz="quarter" idx="11"/>
          </p:nvPr>
        </p:nvSpPr>
        <p:spPr/>
        <p:txBody>
          <a:bodyPr/>
          <a:lstStyle/>
          <a:p>
            <a:r>
              <a:rPr lang="en-US" smtClean="0"/>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4/24/2019</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4/24/2019</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4/24/2019</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smtClean="0"/>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dirty="0" smtClean="0"/>
              <a:t>Risk Assessments: Group Activity and Closing</a:t>
            </a:r>
            <a:endParaRPr lang="en-US" b="1" dirty="0"/>
          </a:p>
        </p:txBody>
      </p:sp>
      <p:sp>
        <p:nvSpPr>
          <p:cNvPr id="3" name="Subtitle 2"/>
          <p:cNvSpPr>
            <a:spLocks noGrp="1"/>
          </p:cNvSpPr>
          <p:nvPr>
            <p:ph type="subTitle" idx="1"/>
          </p:nvPr>
        </p:nvSpPr>
        <p:spPr>
          <a:xfrm>
            <a:off x="1154954" y="4777379"/>
            <a:ext cx="10464021" cy="1612131"/>
          </a:xfrm>
        </p:spPr>
        <p:txBody>
          <a:bodyPr>
            <a:normAutofit/>
          </a:bodyPr>
          <a:lstStyle/>
          <a:p>
            <a:r>
              <a:rPr lang="en-US" dirty="0" smtClean="0"/>
              <a:t>Master training program</a:t>
            </a:r>
          </a:p>
          <a:p>
            <a:r>
              <a:rPr lang="en-US" dirty="0" smtClean="0"/>
              <a:t>[</a:t>
            </a:r>
            <a:r>
              <a:rPr lang="en-US" dirty="0" smtClean="0">
                <a:solidFill>
                  <a:srgbClr val="FF0000"/>
                </a:solidFill>
              </a:rPr>
              <a:t>Date</a:t>
            </a:r>
            <a:r>
              <a:rPr lang="en-US" dirty="0" smtClean="0"/>
              <a:t>]</a:t>
            </a:r>
            <a:endParaRPr lang="en-US" dirty="0"/>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a:xfrm>
            <a:off x="1154954" y="2603500"/>
            <a:ext cx="10697739" cy="3416300"/>
          </a:xfrm>
        </p:spPr>
        <p:txBody>
          <a:bodyPr/>
          <a:lstStyle/>
          <a:p>
            <a:r>
              <a:rPr lang="en-US" dirty="0" smtClean="0"/>
              <a:t>Put into practice what you have learned today about risk assessments and turn in into how you will practice it at your POE</a:t>
            </a:r>
          </a:p>
          <a:p>
            <a:r>
              <a:rPr lang="en-US" dirty="0" smtClean="0"/>
              <a:t>Work on your group and oral presentation skills—you’ll use them every day at MTP!</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32710" y="3723601"/>
            <a:ext cx="2233958" cy="2233958"/>
          </a:xfrm>
          <a:prstGeom prst="rect">
            <a:avLst/>
          </a:prstGeom>
        </p:spPr>
      </p:pic>
      <p:sp>
        <p:nvSpPr>
          <p:cNvPr id="11" name="Right Arrow 10"/>
          <p:cNvSpPr/>
          <p:nvPr/>
        </p:nvSpPr>
        <p:spPr>
          <a:xfrm>
            <a:off x="5535659" y="4840580"/>
            <a:ext cx="3256157" cy="8010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4953" y="3781926"/>
            <a:ext cx="2983832" cy="2237874"/>
          </a:xfrm>
          <a:prstGeom prst="rect">
            <a:avLst/>
          </a:prstGeom>
        </p:spPr>
      </p:pic>
      <p:sp>
        <p:nvSpPr>
          <p:cNvPr id="9" name="TextBox 8"/>
          <p:cNvSpPr txBox="1"/>
          <p:nvPr/>
        </p:nvSpPr>
        <p:spPr>
          <a:xfrm>
            <a:off x="8389929" y="6019800"/>
            <a:ext cx="3925221" cy="646331"/>
          </a:xfrm>
          <a:prstGeom prst="rect">
            <a:avLst/>
          </a:prstGeom>
          <a:noFill/>
        </p:spPr>
        <p:txBody>
          <a:bodyPr wrap="square" rtlCol="0">
            <a:spAutoFit/>
          </a:bodyPr>
          <a:lstStyle/>
          <a:p>
            <a:pPr algn="ctr"/>
            <a:r>
              <a:rPr lang="en-US" dirty="0">
                <a:solidFill>
                  <a:srgbClr val="FF0000"/>
                </a:solidFill>
              </a:rPr>
              <a:t>Example photo; update with country-specific photo</a:t>
            </a:r>
          </a:p>
        </p:txBody>
      </p:sp>
      <p:sp>
        <p:nvSpPr>
          <p:cNvPr id="12" name="TextBox 11"/>
          <p:cNvSpPr txBox="1"/>
          <p:nvPr/>
        </p:nvSpPr>
        <p:spPr>
          <a:xfrm>
            <a:off x="847220" y="6019800"/>
            <a:ext cx="3925221" cy="646331"/>
          </a:xfrm>
          <a:prstGeom prst="rect">
            <a:avLst/>
          </a:prstGeom>
          <a:noFill/>
        </p:spPr>
        <p:txBody>
          <a:bodyPr wrap="square" rtlCol="0">
            <a:spAutoFit/>
          </a:bodyPr>
          <a:lstStyle/>
          <a:p>
            <a:pPr algn="ctr"/>
            <a:r>
              <a:rPr lang="en-US" dirty="0">
                <a:solidFill>
                  <a:srgbClr val="FF0000"/>
                </a:solidFill>
              </a:rPr>
              <a:t>Example photo; update with country-specific photo</a:t>
            </a:r>
          </a:p>
        </p:txBody>
      </p:sp>
    </p:spTree>
    <p:extLst>
      <p:ext uri="{BB962C8B-B14F-4D97-AF65-F5344CB8AC3E}">
        <p14:creationId xmlns:p14="http://schemas.microsoft.com/office/powerpoint/2010/main" val="1810620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Instructions for Breakout Groups</a:t>
            </a:r>
            <a:endParaRPr lang="en-US" dirty="0"/>
          </a:p>
        </p:txBody>
      </p:sp>
      <p:sp>
        <p:nvSpPr>
          <p:cNvPr id="3" name="Content Placeholder 2"/>
          <p:cNvSpPr>
            <a:spLocks noGrp="1"/>
          </p:cNvSpPr>
          <p:nvPr>
            <p:ph idx="1"/>
          </p:nvPr>
        </p:nvSpPr>
        <p:spPr>
          <a:xfrm>
            <a:off x="552092" y="2603499"/>
            <a:ext cx="7314396" cy="3841905"/>
          </a:xfrm>
        </p:spPr>
        <p:txBody>
          <a:bodyPr>
            <a:normAutofit lnSpcReduction="10000"/>
          </a:bodyPr>
          <a:lstStyle/>
          <a:p>
            <a:r>
              <a:rPr lang="en-US" sz="2800" dirty="0" smtClean="0"/>
              <a:t>Meet with your group for </a:t>
            </a:r>
            <a:r>
              <a:rPr lang="en-US" sz="2800" b="1" dirty="0" smtClean="0"/>
              <a:t>20 minutes </a:t>
            </a:r>
          </a:p>
          <a:p>
            <a:r>
              <a:rPr lang="en-US" sz="2800" dirty="0" smtClean="0"/>
              <a:t>Discuss the following:</a:t>
            </a:r>
          </a:p>
          <a:p>
            <a:pPr lvl="1"/>
            <a:r>
              <a:rPr lang="en-US" sz="2400" dirty="0" smtClean="0"/>
              <a:t>What are two key items today that are most important to cascade down to your POE?  Be specific. </a:t>
            </a:r>
          </a:p>
          <a:p>
            <a:pPr lvl="1"/>
            <a:r>
              <a:rPr lang="en-US" sz="2400" dirty="0" smtClean="0"/>
              <a:t>How will </a:t>
            </a:r>
            <a:r>
              <a:rPr lang="en-US" sz="2400" dirty="0" smtClean="0">
                <a:solidFill>
                  <a:srgbClr val="00B050"/>
                </a:solidFill>
              </a:rPr>
              <a:t>you</a:t>
            </a:r>
            <a:r>
              <a:rPr lang="en-US" sz="2400" dirty="0" smtClean="0"/>
              <a:t> train </a:t>
            </a:r>
            <a:r>
              <a:rPr lang="en-US" sz="2400" dirty="0" smtClean="0">
                <a:solidFill>
                  <a:srgbClr val="00B050"/>
                </a:solidFill>
              </a:rPr>
              <a:t>your </a:t>
            </a:r>
            <a:r>
              <a:rPr lang="en-US" sz="2400" dirty="0" smtClean="0"/>
              <a:t>POE </a:t>
            </a:r>
            <a:r>
              <a:rPr lang="en-US" sz="2400" dirty="0" smtClean="0"/>
              <a:t>on what you </a:t>
            </a:r>
            <a:r>
              <a:rPr lang="en-US" sz="2400" dirty="0" smtClean="0"/>
              <a:t>learned </a:t>
            </a:r>
            <a:r>
              <a:rPr lang="en-US" sz="2400" dirty="0" smtClean="0"/>
              <a:t>today?</a:t>
            </a:r>
          </a:p>
          <a:p>
            <a:pPr lvl="1"/>
            <a:r>
              <a:rPr lang="en-US" sz="2400" dirty="0" smtClean="0"/>
              <a:t>How did what you learn today relate to IHR?</a:t>
            </a:r>
          </a:p>
          <a:p>
            <a:pPr lvl="1"/>
            <a:endParaRPr lang="en-US"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828156" y="2832652"/>
            <a:ext cx="4250966" cy="2957996"/>
          </a:xfrm>
          <a:prstGeom prst="rect">
            <a:avLst/>
          </a:prstGeom>
        </p:spPr>
      </p:pic>
    </p:spTree>
    <p:extLst>
      <p:ext uri="{BB962C8B-B14F-4D97-AF65-F5344CB8AC3E}">
        <p14:creationId xmlns:p14="http://schemas.microsoft.com/office/powerpoint/2010/main" val="256883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Instructions for the Group Presentation</a:t>
            </a:r>
            <a:endParaRPr lang="en-US" dirty="0"/>
          </a:p>
        </p:txBody>
      </p:sp>
      <p:sp>
        <p:nvSpPr>
          <p:cNvPr id="3" name="Content Placeholder 2"/>
          <p:cNvSpPr>
            <a:spLocks noGrp="1"/>
          </p:cNvSpPr>
          <p:nvPr>
            <p:ph idx="1"/>
          </p:nvPr>
        </p:nvSpPr>
        <p:spPr>
          <a:xfrm>
            <a:off x="535260" y="2603500"/>
            <a:ext cx="11017404" cy="3416300"/>
          </a:xfrm>
        </p:spPr>
        <p:txBody>
          <a:bodyPr>
            <a:normAutofit/>
          </a:bodyPr>
          <a:lstStyle/>
          <a:p>
            <a:r>
              <a:rPr lang="en-US" sz="2000" dirty="0" smtClean="0"/>
              <a:t>At the end of 20 minutes, groups will present a summary of their discussion</a:t>
            </a:r>
          </a:p>
          <a:p>
            <a:r>
              <a:rPr lang="en-US" sz="2000" dirty="0" smtClean="0"/>
              <a:t>Only one group member can present on behalf of group, but rest of group must stand by them</a:t>
            </a:r>
          </a:p>
          <a:p>
            <a:pPr lvl="1"/>
            <a:r>
              <a:rPr lang="en-US" sz="1800" dirty="0" smtClean="0"/>
              <a:t>All group members will end up getting a chance to present at MTP!</a:t>
            </a:r>
          </a:p>
          <a:p>
            <a:r>
              <a:rPr lang="en-US" sz="2000" dirty="0" smtClean="0"/>
              <a:t>Each group has 5 minutes to present – we will keep time!</a:t>
            </a:r>
          </a:p>
          <a:p>
            <a:r>
              <a:rPr lang="en-US" sz="2000" dirty="0" smtClean="0"/>
              <a:t>You may bring use notes during your presentation</a:t>
            </a:r>
          </a:p>
          <a:p>
            <a:r>
              <a:rPr lang="en-US" sz="2000" dirty="0" smtClean="0"/>
              <a:t>We will have 5 minutes of discussion after each presentation</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3352993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Breakout in Groups!</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1885" y="2603500"/>
            <a:ext cx="3389042"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2585862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Group Presentations + Q &amp;A</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87868" y="2879455"/>
            <a:ext cx="2671936" cy="2018796"/>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1600341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 of the Day and Next Steps</a:t>
            </a:r>
            <a:endParaRPr lang="en-US" dirty="0"/>
          </a:p>
        </p:txBody>
      </p:sp>
      <p:sp>
        <p:nvSpPr>
          <p:cNvPr id="3" name="Content Placeholder 2"/>
          <p:cNvSpPr>
            <a:spLocks noGrp="1"/>
          </p:cNvSpPr>
          <p:nvPr>
            <p:ph idx="1"/>
          </p:nvPr>
        </p:nvSpPr>
        <p:spPr>
          <a:xfrm>
            <a:off x="815333" y="2536592"/>
            <a:ext cx="10375406" cy="3953417"/>
          </a:xfrm>
        </p:spPr>
        <p:txBody>
          <a:bodyPr>
            <a:normAutofit/>
          </a:bodyPr>
          <a:lstStyle/>
          <a:p>
            <a:pPr lvl="0"/>
            <a:r>
              <a:rPr lang="en-US" sz="2800" dirty="0" smtClean="0"/>
              <a:t>Reflections on day</a:t>
            </a:r>
          </a:p>
          <a:p>
            <a:pPr lvl="1"/>
            <a:r>
              <a:rPr lang="en-US" sz="2600" dirty="0" smtClean="0"/>
              <a:t>Comment cards</a:t>
            </a:r>
          </a:p>
          <a:p>
            <a:r>
              <a:rPr lang="en-US" sz="2800" dirty="0" smtClean="0"/>
              <a:t>Looking </a:t>
            </a:r>
            <a:r>
              <a:rPr lang="en-US" sz="2800" dirty="0"/>
              <a:t>at tomorrow’s agenda, what am I most eager to learn?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735111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1377</TotalTime>
  <Words>896</Words>
  <Application>Microsoft Office PowerPoint</Application>
  <PresentationFormat>Widescreen</PresentationFormat>
  <Paragraphs>83</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Century Gothic</vt:lpstr>
      <vt:lpstr>Wingdings 3</vt:lpstr>
      <vt:lpstr>Ion Boardroom</vt:lpstr>
      <vt:lpstr>Risk Assessments: Group Activity and Closing</vt:lpstr>
      <vt:lpstr>Learning Objectives</vt:lpstr>
      <vt:lpstr>Instructions for Breakout Groups</vt:lpstr>
      <vt:lpstr>Instructions for the Group Presentation</vt:lpstr>
      <vt:lpstr>Breakout in Groups!</vt:lpstr>
      <vt:lpstr>Group Presentations + Q &amp;A</vt:lpstr>
      <vt:lpstr>Review of the Day and Next Steps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Cohen, Nicole (Nicky) (CDC/OID/NCEZID)</cp:lastModifiedBy>
  <cp:revision>124</cp:revision>
  <dcterms:created xsi:type="dcterms:W3CDTF">2018-05-15T08:59:29Z</dcterms:created>
  <dcterms:modified xsi:type="dcterms:W3CDTF">2019-04-24T18:08:33Z</dcterms:modified>
</cp:coreProperties>
</file>